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oris Descombes\Documents\Mandarine CODI\Miss Mandarine\Présentation\Template ppt\fond power point\couv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786182" y="2143116"/>
            <a:ext cx="5214974" cy="1470025"/>
          </a:xfrm>
        </p:spPr>
        <p:txBody>
          <a:bodyPr>
            <a:normAutofit/>
          </a:bodyPr>
          <a:lstStyle>
            <a:lvl1pPr>
              <a:defRPr sz="3200">
                <a:latin typeface="Century Gothic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86182" y="4071942"/>
            <a:ext cx="5214974" cy="139541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oris Descombes\Documents\Mandarine CODI\Miss Mandarine\Présentation\Template ppt\fond power point\fond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07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738000"/>
            <a:ext cx="6143668" cy="642942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2976" y="1857364"/>
            <a:ext cx="7543824" cy="426879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13/12/2013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Boris Descombes\Documents\Mandarine CODI\Miss Mandarine\Présentation\Template ppt\fond power point\fon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3"/>
            <a:ext cx="9143999" cy="6857999"/>
          </a:xfrm>
          <a:prstGeom prst="rect">
            <a:avLst/>
          </a:prstGeom>
          <a:noFill/>
        </p:spPr>
      </p:pic>
      <p:pic>
        <p:nvPicPr>
          <p:cNvPr id="2050" name="Image 4" descr="barre tit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6" r="45860" b="78448"/>
          <a:stretch>
            <a:fillRect/>
          </a:stretch>
        </p:blipFill>
        <p:spPr bwMode="auto">
          <a:xfrm>
            <a:off x="560258" y="1185773"/>
            <a:ext cx="6751807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Image 3" descr="perso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299" y="57082"/>
            <a:ext cx="20955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perso 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6499" y="60908"/>
            <a:ext cx="41910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3399717" y="176436"/>
            <a:ext cx="4343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Réunion de Démarrage – 10 décembre 2013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416025" y="19793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416025" y="24365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01298" y="818844"/>
            <a:ext cx="5373209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Présents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: Messieurs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Pascal BONNEFOI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 Matthieu LAVERGNE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557739" y="1195055"/>
            <a:ext cx="847875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Axes </a:t>
            </a: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collaboration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6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600" dirty="0"/>
              <a:t>1</a:t>
            </a:r>
            <a:r>
              <a:rPr lang="fr-FR" sz="1600" baseline="30000" dirty="0"/>
              <a:t>ère</a:t>
            </a:r>
            <a:r>
              <a:rPr lang="fr-FR" sz="1600" dirty="0"/>
              <a:t> rencontre semaine </a:t>
            </a:r>
            <a:r>
              <a:rPr lang="fr-FR" sz="1600" dirty="0" smtClean="0"/>
              <a:t>dernière. 1</a:t>
            </a:r>
            <a:r>
              <a:rPr lang="fr-FR" sz="1600" baseline="30000" dirty="0" smtClean="0"/>
              <a:t>er</a:t>
            </a:r>
            <a:r>
              <a:rPr lang="fr-FR" sz="1600" dirty="0" smtClean="0"/>
              <a:t> contact s’est bien passé. Pascal doit rencontrer Rémi l’associé de </a:t>
            </a:r>
          </a:p>
          <a:p>
            <a:pPr algn="just"/>
            <a:r>
              <a:rPr lang="fr-FR" sz="1600" dirty="0" smtClean="0"/>
              <a:t>Matthieu.</a:t>
            </a:r>
            <a:endParaRPr lang="fr-FR" sz="1600" dirty="0"/>
          </a:p>
          <a:p>
            <a:pPr algn="just"/>
            <a:r>
              <a:rPr lang="fr-FR" sz="1600" dirty="0"/>
              <a:t>Démarrage de la société a été rapide mais saturation rapide du marché : </a:t>
            </a:r>
            <a:r>
              <a:rPr lang="fr-FR" sz="1600" dirty="0" smtClean="0"/>
              <a:t>potentiel </a:t>
            </a:r>
            <a:r>
              <a:rPr lang="fr-FR" sz="1600" dirty="0"/>
              <a:t>marché attendu</a:t>
            </a:r>
          </a:p>
          <a:p>
            <a:pPr algn="just"/>
            <a:r>
              <a:rPr lang="fr-FR" sz="1600" dirty="0"/>
              <a:t>300 000 prospects est en fait plus petit </a:t>
            </a:r>
            <a:r>
              <a:rPr lang="fr-FR" sz="1600" dirty="0" smtClean="0"/>
              <a:t>. </a:t>
            </a:r>
            <a:r>
              <a:rPr lang="fr-FR" sz="1600" dirty="0"/>
              <a:t>Atteinte d’un </a:t>
            </a:r>
            <a:r>
              <a:rPr lang="fr-FR" sz="1600" dirty="0" smtClean="0"/>
              <a:t>palier pour l’entreprise.</a:t>
            </a:r>
            <a:endParaRPr lang="fr-FR" sz="1600" dirty="0"/>
          </a:p>
          <a:p>
            <a:pPr algn="just"/>
            <a:endParaRPr lang="fr-FR" sz="1100" dirty="0" smtClean="0"/>
          </a:p>
          <a:p>
            <a:pPr algn="just">
              <a:spcAft>
                <a:spcPts val="600"/>
              </a:spcAft>
            </a:pPr>
            <a:r>
              <a:rPr lang="fr-FR" sz="1600" u="sng" dirty="0"/>
              <a:t>Pistes de travail </a:t>
            </a:r>
            <a:r>
              <a:rPr lang="fr-FR" sz="1600" dirty="0"/>
              <a:t>:  </a:t>
            </a:r>
          </a:p>
          <a:p>
            <a:pPr algn="just"/>
            <a:r>
              <a:rPr lang="fr-FR" sz="1600" b="1" dirty="0" smtClean="0"/>
              <a:t>Marketing</a:t>
            </a:r>
            <a:r>
              <a:rPr lang="fr-FR" sz="1600" b="1" dirty="0"/>
              <a:t> </a:t>
            </a:r>
            <a:r>
              <a:rPr lang="fr-FR" sz="1600" dirty="0"/>
              <a:t>: ce qu’on vend et à qui ?</a:t>
            </a:r>
          </a:p>
          <a:p>
            <a:pPr algn="just"/>
            <a:endParaRPr lang="fr-FR" sz="1000" dirty="0" smtClean="0"/>
          </a:p>
          <a:p>
            <a:pPr algn="just"/>
            <a:r>
              <a:rPr lang="fr-FR" sz="1600" dirty="0" smtClean="0"/>
              <a:t>Identifier de </a:t>
            </a:r>
            <a:r>
              <a:rPr lang="fr-FR" sz="1600" b="1" dirty="0" smtClean="0"/>
              <a:t>nouveaux axes de développement </a:t>
            </a:r>
            <a:r>
              <a:rPr lang="fr-FR" sz="1600" dirty="0" smtClean="0"/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 smtClean="0"/>
              <a:t>Approche sœur</a:t>
            </a:r>
            <a:r>
              <a:rPr lang="fr-FR" sz="1600" dirty="0"/>
              <a:t> : </a:t>
            </a:r>
            <a:r>
              <a:rPr lang="fr-FR" sz="1600" dirty="0" smtClean="0"/>
              <a:t>même </a:t>
            </a:r>
            <a:r>
              <a:rPr lang="fr-FR" sz="1600" dirty="0"/>
              <a:t>chose sur un autre </a:t>
            </a:r>
            <a:r>
              <a:rPr lang="fr-FR" sz="1600" dirty="0" smtClean="0"/>
              <a:t>marché. Dupliquer.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 smtClean="0"/>
              <a:t>Approche </a:t>
            </a:r>
            <a:r>
              <a:rPr lang="fr-FR" sz="1600" dirty="0"/>
              <a:t>fille : monter salle de </a:t>
            </a:r>
            <a:r>
              <a:rPr lang="fr-FR" sz="1600" dirty="0" smtClean="0"/>
              <a:t>sport (partie plus aval)</a:t>
            </a:r>
            <a:endParaRPr lang="fr-FR" sz="16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/>
              <a:t>Approche haute : My XX </a:t>
            </a:r>
            <a:r>
              <a:rPr lang="fr-FR" sz="1600" dirty="0" err="1"/>
              <a:t>connect</a:t>
            </a:r>
            <a:r>
              <a:rPr lang="fr-FR" sz="1600" dirty="0"/>
              <a:t> </a:t>
            </a:r>
            <a:r>
              <a:rPr lang="fr-FR" sz="1600" dirty="0" smtClean="0"/>
              <a:t>YY. Approche amont, sans doute la plus intéressante.</a:t>
            </a:r>
            <a:endParaRPr lang="fr-FR" sz="1600" dirty="0"/>
          </a:p>
          <a:p>
            <a:pPr algn="just"/>
            <a:r>
              <a:rPr lang="fr-FR" sz="1600" dirty="0" smtClean="0"/>
              <a:t>Nécessité de foisonner </a:t>
            </a:r>
            <a:r>
              <a:rPr lang="fr-FR" sz="1600" dirty="0"/>
              <a:t>sans contrainte puis </a:t>
            </a:r>
            <a:r>
              <a:rPr lang="fr-FR" sz="1600" b="1" dirty="0" smtClean="0"/>
              <a:t>focaliser</a:t>
            </a:r>
            <a:r>
              <a:rPr lang="fr-FR" sz="1600" dirty="0" smtClean="0"/>
              <a:t> sur le segment d’intérêt.</a:t>
            </a:r>
            <a:endParaRPr lang="fr-FR" sz="1600" dirty="0"/>
          </a:p>
          <a:p>
            <a:pPr algn="just"/>
            <a:r>
              <a:rPr lang="fr-FR" sz="1600" dirty="0" smtClean="0"/>
              <a:t>Approche par rapport à la chaine </a:t>
            </a:r>
            <a:r>
              <a:rPr lang="fr-FR" sz="1600" dirty="0"/>
              <a:t>de </a:t>
            </a:r>
            <a:r>
              <a:rPr lang="fr-FR" sz="1600" dirty="0" smtClean="0"/>
              <a:t>valeur.</a:t>
            </a:r>
            <a:endParaRPr lang="fr-FR" sz="1600" dirty="0"/>
          </a:p>
          <a:p>
            <a:pPr algn="just"/>
            <a:endParaRPr lang="fr-FR" sz="1000" dirty="0" smtClean="0"/>
          </a:p>
          <a:p>
            <a:pPr algn="just"/>
            <a:r>
              <a:rPr lang="fr-FR" sz="1600" dirty="0" smtClean="0"/>
              <a:t>Réflexion sur </a:t>
            </a:r>
            <a:r>
              <a:rPr lang="fr-FR" sz="1600" b="1" dirty="0" smtClean="0"/>
              <a:t>partenariat </a:t>
            </a:r>
            <a:r>
              <a:rPr lang="fr-FR" sz="1600" dirty="0"/>
              <a:t>avec </a:t>
            </a:r>
            <a:r>
              <a:rPr lang="fr-FR" sz="1600" dirty="0" smtClean="0"/>
              <a:t>d’autres sociétés.</a:t>
            </a:r>
            <a:endParaRPr lang="fr-FR" sz="1600" dirty="0"/>
          </a:p>
          <a:p>
            <a:pPr algn="just"/>
            <a:endParaRPr lang="fr-FR" sz="1000" dirty="0"/>
          </a:p>
          <a:p>
            <a:pPr algn="just"/>
            <a:r>
              <a:rPr lang="fr-FR" sz="1600" dirty="0"/>
              <a:t>Matthieu satisfait de l’approche : avait des doutes sur un talent de </a:t>
            </a:r>
            <a:r>
              <a:rPr lang="fr-FR" sz="1600" dirty="0" smtClean="0"/>
              <a:t>groupe, mais il ne connaissait pas </a:t>
            </a:r>
          </a:p>
          <a:p>
            <a:pPr algn="just"/>
            <a:r>
              <a:rPr lang="fr-FR" sz="1600" dirty="0" smtClean="0"/>
              <a:t>encore Pascal !</a:t>
            </a:r>
            <a:r>
              <a:rPr lang="fr-FR" sz="1600" dirty="0"/>
              <a:t>  </a:t>
            </a:r>
          </a:p>
        </p:txBody>
      </p:sp>
      <p:pic>
        <p:nvPicPr>
          <p:cNvPr id="5" name="Image 4" descr="MissM Logo signature mail 3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85" y="17890"/>
            <a:ext cx="2119068" cy="755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63" name="AutoShape 15"/>
          <p:cNvCxnSpPr>
            <a:cxnSpLocks noChangeShapeType="1"/>
          </p:cNvCxnSpPr>
          <p:nvPr/>
        </p:nvCxnSpPr>
        <p:spPr bwMode="auto">
          <a:xfrm>
            <a:off x="1520926" y="7788831"/>
            <a:ext cx="5251450" cy="0"/>
          </a:xfrm>
          <a:prstGeom prst="straightConnector1">
            <a:avLst/>
          </a:prstGeom>
          <a:noFill/>
          <a:ln w="12700">
            <a:solidFill>
              <a:srgbClr val="E9A83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2" name="AutoShape 14"/>
          <p:cNvCxnSpPr>
            <a:cxnSpLocks noChangeShapeType="1"/>
          </p:cNvCxnSpPr>
          <p:nvPr/>
        </p:nvCxnSpPr>
        <p:spPr bwMode="auto">
          <a:xfrm>
            <a:off x="3461430" y="796506"/>
            <a:ext cx="5251450" cy="0"/>
          </a:xfrm>
          <a:prstGeom prst="straightConnector1">
            <a:avLst/>
          </a:prstGeom>
          <a:noFill/>
          <a:ln w="12700">
            <a:solidFill>
              <a:srgbClr val="E9A83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47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Boris Descombes</dc:creator>
  <cp:lastModifiedBy>Virginie</cp:lastModifiedBy>
  <cp:revision>15</cp:revision>
  <dcterms:created xsi:type="dcterms:W3CDTF">2013-09-05T08:26:09Z</dcterms:created>
  <dcterms:modified xsi:type="dcterms:W3CDTF">2013-12-13T14:31:56Z</dcterms:modified>
</cp:coreProperties>
</file>