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7099300" cy="10234613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577D-7A8F-4465-8577-0F466A4D085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AE4E7-8EF6-497F-BB00-1510D5300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123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577D-7A8F-4465-8577-0F466A4D085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AE4E7-8EF6-497F-BB00-1510D5300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755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577D-7A8F-4465-8577-0F466A4D085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AE4E7-8EF6-497F-BB00-1510D5300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453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577D-7A8F-4465-8577-0F466A4D085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AE4E7-8EF6-497F-BB00-1510D5300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838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577D-7A8F-4465-8577-0F466A4D085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AE4E7-8EF6-497F-BB00-1510D5300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546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577D-7A8F-4465-8577-0F466A4D085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AE4E7-8EF6-497F-BB00-1510D5300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87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577D-7A8F-4465-8577-0F466A4D085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AE4E7-8EF6-497F-BB00-1510D5300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020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577D-7A8F-4465-8577-0F466A4D085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AE4E7-8EF6-497F-BB00-1510D5300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576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577D-7A8F-4465-8577-0F466A4D085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AE4E7-8EF6-497F-BB00-1510D5300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74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577D-7A8F-4465-8577-0F466A4D085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AE4E7-8EF6-497F-BB00-1510D5300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298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C577D-7A8F-4465-8577-0F466A4D085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AE4E7-8EF6-497F-BB00-1510D5300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605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C577D-7A8F-4465-8577-0F466A4D085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AE4E7-8EF6-497F-BB00-1510D5300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109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Jardins de Babylone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Miss Mandarine</a:t>
            </a:r>
          </a:p>
          <a:p>
            <a:r>
              <a:rPr lang="fr-FR" dirty="0" smtClean="0"/>
              <a:t>« Expérience » Ar-Men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451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 Jardins de Babylone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sz="2800" dirty="0" smtClean="0"/>
              <a:t>Société existante depuis </a:t>
            </a:r>
            <a:r>
              <a:rPr lang="fr-FR" sz="2800" dirty="0" smtClean="0"/>
              <a:t>2004</a:t>
            </a:r>
            <a:endParaRPr lang="fr-FR" sz="2800" dirty="0" smtClean="0"/>
          </a:p>
          <a:p>
            <a:r>
              <a:rPr lang="fr-FR" sz="2800" dirty="0" smtClean="0"/>
              <a:t>Mur Végétal (initial)</a:t>
            </a:r>
          </a:p>
          <a:p>
            <a:pPr lvl="1"/>
            <a:r>
              <a:rPr lang="fr-FR" sz="2400" dirty="0" smtClean="0"/>
              <a:t>Technologie + légère que concurrence, tissu spécifique, </a:t>
            </a:r>
          </a:p>
          <a:p>
            <a:pPr lvl="1"/>
            <a:r>
              <a:rPr lang="fr-FR" sz="2400" dirty="0" smtClean="0"/>
              <a:t>Mais le marché est limité </a:t>
            </a:r>
            <a:r>
              <a:rPr lang="fr-FR" sz="2400" dirty="0" smtClean="0"/>
              <a:t>en France (</a:t>
            </a:r>
            <a:r>
              <a:rPr lang="fr-FR" sz="2400" dirty="0" smtClean="0"/>
              <a:t>prix pose et entretien souvent considérés dissuasifs car lots attribués en fin des projets, </a:t>
            </a:r>
            <a:r>
              <a:rPr lang="fr-FR" sz="2400" dirty="0" smtClean="0"/>
              <a:t>nombre de </a:t>
            </a:r>
            <a:r>
              <a:rPr lang="fr-FR" sz="2400" dirty="0" smtClean="0"/>
              <a:t>projets faibles en national)</a:t>
            </a:r>
            <a:endParaRPr lang="fr-FR" sz="2400" dirty="0" smtClean="0"/>
          </a:p>
          <a:p>
            <a:pPr lvl="1"/>
            <a:r>
              <a:rPr lang="fr-FR" sz="2400" dirty="0" smtClean="0"/>
              <a:t>Donc </a:t>
            </a:r>
            <a:r>
              <a:rPr lang="fr-FR" sz="2400" dirty="0" smtClean="0"/>
              <a:t>export. Quelques succès (</a:t>
            </a:r>
            <a:r>
              <a:rPr lang="fr-FR" sz="2400" dirty="0" err="1" smtClean="0"/>
              <a:t>e.p</a:t>
            </a:r>
            <a:r>
              <a:rPr lang="fr-FR" sz="2400" dirty="0" smtClean="0"/>
              <a:t>. Mexique) et échecs (</a:t>
            </a:r>
            <a:r>
              <a:rPr lang="fr-FR" sz="2400" dirty="0" err="1" smtClean="0"/>
              <a:t>Dubai</a:t>
            </a:r>
            <a:r>
              <a:rPr lang="fr-FR" sz="2400" dirty="0" smtClean="0"/>
              <a:t>).</a:t>
            </a:r>
            <a:endParaRPr lang="fr-FR" sz="2400" dirty="0" smtClean="0"/>
          </a:p>
          <a:p>
            <a:r>
              <a:rPr lang="fr-FR" sz="2800" dirty="0" smtClean="0"/>
              <a:t>Positionnement </a:t>
            </a:r>
            <a:r>
              <a:rPr lang="fr-FR" sz="2800" dirty="0" smtClean="0"/>
              <a:t>(plus récent)</a:t>
            </a:r>
            <a:endParaRPr lang="fr-FR" sz="2800" dirty="0" smtClean="0"/>
          </a:p>
          <a:p>
            <a:pPr lvl="1"/>
            <a:r>
              <a:rPr lang="fr-FR" sz="2400" dirty="0" smtClean="0"/>
              <a:t>Décor </a:t>
            </a:r>
            <a:r>
              <a:rPr lang="fr-FR" sz="2400" dirty="0" smtClean="0"/>
              <a:t>végétal, y compris plantes stabilisées</a:t>
            </a:r>
            <a:endParaRPr lang="fr-FR" sz="2400" dirty="0" smtClean="0"/>
          </a:p>
          <a:p>
            <a:pPr lvl="1"/>
            <a:r>
              <a:rPr lang="fr-FR" sz="2400" dirty="0" smtClean="0"/>
              <a:t>Luxe</a:t>
            </a:r>
          </a:p>
          <a:p>
            <a:r>
              <a:rPr lang="fr-FR" sz="2800" dirty="0"/>
              <a:t>Autre projet en //</a:t>
            </a:r>
          </a:p>
          <a:p>
            <a:pPr lvl="1"/>
            <a:r>
              <a:rPr lang="fr-FR" sz="2200" dirty="0"/>
              <a:t>Technologie + simple </a:t>
            </a:r>
            <a:r>
              <a:rPr lang="fr-FR" sz="2200" dirty="0" smtClean="0"/>
              <a:t>« Parement végétal » mais </a:t>
            </a:r>
            <a:r>
              <a:rPr lang="fr-FR" sz="2200" dirty="0"/>
              <a:t>avec moins de possibilités</a:t>
            </a:r>
          </a:p>
          <a:p>
            <a:pPr lvl="1"/>
            <a:r>
              <a:rPr lang="fr-FR" sz="2200" dirty="0"/>
              <a:t>En cours de brevetage + partenariat avec fabricant acier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2848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1 rencontre en direct (décembre</a:t>
            </a:r>
            <a:r>
              <a:rPr lang="fr-FR" dirty="0" smtClean="0"/>
              <a:t>)+ 1 Février</a:t>
            </a:r>
            <a:endParaRPr lang="fr-FR" dirty="0" smtClean="0"/>
          </a:p>
          <a:p>
            <a:r>
              <a:rPr lang="fr-FR" dirty="0" smtClean="0"/>
              <a:t>Coups de fil (~3)</a:t>
            </a:r>
          </a:p>
          <a:p>
            <a:r>
              <a:rPr lang="fr-FR" dirty="0" smtClean="0"/>
              <a:t>Quelques échanges</a:t>
            </a:r>
          </a:p>
          <a:p>
            <a:pPr lvl="1"/>
            <a:r>
              <a:rPr lang="fr-FR" dirty="0" smtClean="0"/>
              <a:t>Mise en relation (Brésil, espaces commerciaux)</a:t>
            </a:r>
          </a:p>
          <a:p>
            <a:pPr lvl="1"/>
            <a:r>
              <a:rPr lang="fr-FR" dirty="0" smtClean="0"/>
              <a:t>Autre idée à mettre en œuvre </a:t>
            </a:r>
            <a:r>
              <a:rPr lang="fr-FR" dirty="0" smtClean="0"/>
              <a:t>(fixations </a:t>
            </a:r>
            <a:r>
              <a:rPr lang="fr-FR" dirty="0" err="1" smtClean="0"/>
              <a:t>ARaymond</a:t>
            </a:r>
            <a:r>
              <a:rPr lang="fr-FR" dirty="0" smtClean="0"/>
              <a:t>)</a:t>
            </a:r>
            <a:endParaRPr lang="fr-FR" dirty="0" smtClean="0"/>
          </a:p>
          <a:p>
            <a:r>
              <a:rPr lang="fr-FR" dirty="0" smtClean="0"/>
              <a:t>Relations </a:t>
            </a:r>
            <a:r>
              <a:rPr lang="fr-FR" dirty="0" smtClean="0"/>
              <a:t>très cordiales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819117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/>
          <a:lstStyle/>
          <a:p>
            <a:r>
              <a:rPr lang="fr-FR" dirty="0" smtClean="0"/>
              <a:t>Diagnostic – Axes de travail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836712"/>
            <a:ext cx="8435280" cy="5472608"/>
          </a:xfrm>
        </p:spPr>
        <p:txBody>
          <a:bodyPr>
            <a:normAutofit fontScale="62500" lnSpcReduction="20000"/>
          </a:bodyPr>
          <a:lstStyle/>
          <a:p>
            <a:r>
              <a:rPr lang="fr-FR" dirty="0" smtClean="0"/>
              <a:t>Superbes produits, savoir faire incontestable</a:t>
            </a:r>
          </a:p>
          <a:p>
            <a:r>
              <a:rPr lang="fr-FR" dirty="0" smtClean="0"/>
              <a:t>Repose sur une personne</a:t>
            </a:r>
          </a:p>
          <a:p>
            <a:r>
              <a:rPr lang="fr-FR" dirty="0" smtClean="0"/>
              <a:t>En fait beaucoup de contacts</a:t>
            </a:r>
          </a:p>
          <a:p>
            <a:pPr lvl="1"/>
            <a:r>
              <a:rPr lang="fr-FR" dirty="0" smtClean="0"/>
              <a:t>Grands groupes BTP, milieu du luxe</a:t>
            </a:r>
          </a:p>
          <a:p>
            <a:pPr lvl="1"/>
            <a:r>
              <a:rPr lang="fr-FR" dirty="0" smtClean="0"/>
              <a:t>Aidé sur aspect finances </a:t>
            </a:r>
            <a:r>
              <a:rPr lang="fr-FR" dirty="0" smtClean="0"/>
              <a:t>par association ECTI (intervenant ex Veolia)</a:t>
            </a:r>
            <a:endParaRPr lang="fr-FR" dirty="0" smtClean="0"/>
          </a:p>
          <a:p>
            <a:r>
              <a:rPr lang="fr-FR" dirty="0" smtClean="0"/>
              <a:t>Difficulté à se fixer des </a:t>
            </a:r>
            <a:r>
              <a:rPr lang="fr-FR" dirty="0" smtClean="0"/>
              <a:t>objectifs parmi différents axes de développement</a:t>
            </a:r>
            <a:endParaRPr lang="fr-FR" dirty="0" smtClean="0"/>
          </a:p>
          <a:p>
            <a:pPr lvl="1"/>
            <a:r>
              <a:rPr lang="fr-FR" dirty="0" smtClean="0"/>
              <a:t>Export (mais où?)</a:t>
            </a:r>
          </a:p>
          <a:p>
            <a:pPr lvl="1"/>
            <a:r>
              <a:rPr lang="fr-FR" dirty="0" smtClean="0"/>
              <a:t>Commercial</a:t>
            </a:r>
          </a:p>
          <a:p>
            <a:pPr lvl="2"/>
            <a:r>
              <a:rPr lang="fr-FR" dirty="0" smtClean="0"/>
              <a:t>vis-à-vis architectes</a:t>
            </a:r>
          </a:p>
          <a:p>
            <a:pPr lvl="2"/>
            <a:r>
              <a:rPr lang="fr-FR" dirty="0" smtClean="0"/>
              <a:t>(new) démarche vers 500 paysagistes étrangers. 7 retours, 4 contacts prometteurs! Objectif licences. Semble très intéressant. Nécessiter de bien soigner les contrats de licence pour assurer profitabilité. Charte qualité à établir?</a:t>
            </a:r>
            <a:endParaRPr lang="fr-FR" dirty="0" smtClean="0"/>
          </a:p>
          <a:p>
            <a:pPr lvl="1"/>
            <a:r>
              <a:rPr lang="fr-FR" dirty="0" smtClean="0"/>
              <a:t>Technique: accord société acier</a:t>
            </a:r>
          </a:p>
          <a:p>
            <a:r>
              <a:rPr lang="fr-FR" dirty="0" smtClean="0"/>
              <a:t>Pistes </a:t>
            </a:r>
            <a:r>
              <a:rPr lang="fr-FR" dirty="0" smtClean="0"/>
              <a:t>de réflexion</a:t>
            </a:r>
          </a:p>
          <a:p>
            <a:pPr lvl="1"/>
            <a:r>
              <a:rPr lang="fr-FR" dirty="0" smtClean="0"/>
              <a:t>Où vois-tu </a:t>
            </a:r>
            <a:r>
              <a:rPr lang="fr-FR" dirty="0" err="1" smtClean="0"/>
              <a:t>JdB</a:t>
            </a:r>
            <a:r>
              <a:rPr lang="fr-FR" dirty="0" smtClean="0"/>
              <a:t> dans 5 ans?</a:t>
            </a:r>
          </a:p>
          <a:p>
            <a:pPr lvl="1"/>
            <a:r>
              <a:rPr lang="fr-FR" dirty="0" err="1" smtClean="0"/>
              <a:t>RoI</a:t>
            </a:r>
            <a:r>
              <a:rPr lang="fr-FR" dirty="0" smtClean="0"/>
              <a:t> des différentes stratégies</a:t>
            </a:r>
          </a:p>
          <a:p>
            <a:pPr lvl="1"/>
            <a:r>
              <a:rPr lang="fr-FR" dirty="0" err="1" smtClean="0"/>
              <a:t>Bottleneck</a:t>
            </a:r>
            <a:r>
              <a:rPr lang="fr-FR" dirty="0" smtClean="0"/>
              <a:t> (un des) capacité de conception </a:t>
            </a:r>
            <a:r>
              <a:rPr lang="fr-FR" dirty="0" smtClean="0"/>
              <a:t>Amaury</a:t>
            </a:r>
          </a:p>
          <a:p>
            <a:pPr lvl="1"/>
            <a:r>
              <a:rPr lang="fr-FR" dirty="0" smtClean="0"/>
              <a:t>(new) révision à faire argumentaire vente (incluant C.O.O Coût de possession, et fiabilité qui peuvent être des différenciateurs </a:t>
            </a:r>
            <a:r>
              <a:rPr lang="fr-FR" dirty="0" err="1" smtClean="0"/>
              <a:t>JdB</a:t>
            </a:r>
            <a:r>
              <a:rPr lang="fr-FR" dirty="0" smtClean="0"/>
              <a:t> vs </a:t>
            </a:r>
            <a:r>
              <a:rPr lang="fr-FR" dirty="0" err="1" smtClean="0"/>
              <a:t>compet</a:t>
            </a:r>
            <a:r>
              <a:rPr lang="fr-FR" dirty="0" smtClean="0"/>
              <a:t>)</a:t>
            </a:r>
            <a:endParaRPr lang="fr-FR" dirty="0" smtClean="0"/>
          </a:p>
          <a:p>
            <a:pPr lvl="1"/>
            <a:r>
              <a:rPr lang="fr-FR" dirty="0" smtClean="0"/>
              <a:t>NB: contexte porteur en S1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50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Etonnements remarques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Amaury </a:t>
            </a:r>
            <a:r>
              <a:rPr lang="fr-FR" dirty="0" smtClean="0"/>
              <a:t>G très sympathique </a:t>
            </a:r>
            <a:r>
              <a:rPr lang="fr-FR" dirty="0" smtClean="0"/>
              <a:t>et (évidemment) </a:t>
            </a:r>
            <a:r>
              <a:rPr lang="fr-FR" dirty="0" smtClean="0"/>
              <a:t>actif et dynamique</a:t>
            </a:r>
            <a:endParaRPr lang="fr-FR" dirty="0" smtClean="0"/>
          </a:p>
          <a:p>
            <a:r>
              <a:rPr lang="fr-FR" dirty="0" smtClean="0"/>
              <a:t>Difficulté à trouver du </a:t>
            </a:r>
            <a:r>
              <a:rPr lang="fr-FR" dirty="0" smtClean="0"/>
              <a:t>temps (réciproque)</a:t>
            </a:r>
            <a:endParaRPr lang="fr-FR" dirty="0" smtClean="0"/>
          </a:p>
          <a:p>
            <a:r>
              <a:rPr lang="fr-FR" dirty="0" smtClean="0"/>
              <a:t>Contexte </a:t>
            </a:r>
            <a:r>
              <a:rPr lang="fr-FR" dirty="0" err="1" smtClean="0"/>
              <a:t>JdB</a:t>
            </a:r>
            <a:r>
              <a:rPr lang="fr-FR" dirty="0" smtClean="0"/>
              <a:t> très éloigné compétences </a:t>
            </a:r>
            <a:r>
              <a:rPr lang="fr-FR" dirty="0" smtClean="0"/>
              <a:t>DT</a:t>
            </a:r>
          </a:p>
          <a:p>
            <a:pPr lvl="1"/>
            <a:r>
              <a:rPr lang="fr-FR" dirty="0" smtClean="0"/>
              <a:t>D’où questionnement de Dominique sur l’efficacité (</a:t>
            </a:r>
            <a:r>
              <a:rPr lang="fr-FR" dirty="0" err="1" smtClean="0"/>
              <a:t>whatever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means</a:t>
            </a:r>
            <a:r>
              <a:rPr lang="fr-FR" dirty="0"/>
              <a:t>)</a:t>
            </a:r>
            <a:endParaRPr lang="fr-FR" dirty="0" smtClean="0"/>
          </a:p>
          <a:p>
            <a:r>
              <a:rPr lang="fr-FR" dirty="0" smtClean="0">
                <a:sym typeface="Wingdings" panose="05000000000000000000" pitchFamily="2" charset="2"/>
              </a:rPr>
              <a:t>quelle forme pour la suite des évènements?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4313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PPVER" val="᥉᥄᥆"/>
  <p:tag name="RANDOM" val="22"/>
  <p:tag name="CLINAME" val="ᥩᥪᤶᥨ᥻ᦉᦊᦈ᥿᥹ᦊ᥻᥺!ᥫᦄᥙᦂ᥷ᦉᦉ᥿᥼᥿᥻᥺"/>
  <p:tag name="DATETIME" val="᥈᥅᥇᥉᥅᥈᥆᥇᥊ᤶᤶ᥇᥌ᥐ᥇᥎ᥦᥣᤶ᤾ᥝᥣᥪ᥁᥇ᥐ᥆᤿!᥈᥅᥈᥌᥅᥈᥆᥇᥊ᤶᤶ᥇᥇ᥐ᥈᥈ᥗᥣᤶ᤾ᥝᥣᥪ᥁᥇ᥐ᥆᤿"/>
  <p:tag name="DONEBY" val="ᥩᥪᥲ᥺ᦅᦃ᥿ᦄ᥿ᦇᦋ᥻ᤶᦊ᥾ᦅᦃ᥷ᦉ!ᥩᥪᥲᥚᦅᦃ᥿ᦄ᥿ᦇᦋ᥻ᤶᥪᥞᥥᥣᥗᥩ"/>
  <p:tag name="IPADDRESS" val="ᥙᥨᥥ᥆᥏᥊᥏᥏!ᥙᥨᥥ᥆᥏᥊᥏᥏"/>
  <p:tag name="CHECKSUM" val="᥋᥇᥉᥊!᥊᥎᥋᥇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341</Words>
  <Application>Microsoft Office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Jardins de Babylone</vt:lpstr>
      <vt:lpstr>Activité Jardins de Babylone</vt:lpstr>
      <vt:lpstr>Contacts</vt:lpstr>
      <vt:lpstr>Diagnostic – Axes de travail</vt:lpstr>
      <vt:lpstr>Etonnements remarques limitations</vt:lpstr>
    </vt:vector>
  </TitlesOfParts>
  <Company>STMicroelectronics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Jardins de Babylone</dc:title>
  <dc:creator>Dominique THOMAS</dc:creator>
  <cp:lastModifiedBy>Dominique THOMAS</cp:lastModifiedBy>
  <cp:revision>14</cp:revision>
  <cp:lastPrinted>2014-02-26T12:23:50Z</cp:lastPrinted>
  <dcterms:created xsi:type="dcterms:W3CDTF">2014-02-13T15:11:48Z</dcterms:created>
  <dcterms:modified xsi:type="dcterms:W3CDTF">2014-02-26T19:52:18Z</dcterms:modified>
</cp:coreProperties>
</file>