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2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4027C1-FB76-4EEA-AF05-5268D5C1A7BC}" type="datetimeFigureOut">
              <a:rPr lang="fr-FR" smtClean="0"/>
              <a:t>12/12/2013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811A32-E64B-451E-BB7E-A2850CF650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2702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11A32-E64B-451E-BB7E-A2850CF6508F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48903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EF153-60F7-447C-960D-60A062390C0C}" type="datetimeFigureOut">
              <a:rPr lang="fr-FR" smtClean="0"/>
              <a:t>12/12/2013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84AD2-1D29-444A-A4C4-7C2DC1B201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1391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EF153-60F7-447C-960D-60A062390C0C}" type="datetimeFigureOut">
              <a:rPr lang="fr-FR" smtClean="0"/>
              <a:t>12/12/2013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84AD2-1D29-444A-A4C4-7C2DC1B201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8977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EF153-60F7-447C-960D-60A062390C0C}" type="datetimeFigureOut">
              <a:rPr lang="fr-FR" smtClean="0"/>
              <a:t>12/12/2013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84AD2-1D29-444A-A4C4-7C2DC1B201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9990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EF153-60F7-447C-960D-60A062390C0C}" type="datetimeFigureOut">
              <a:rPr lang="fr-FR" smtClean="0"/>
              <a:t>12/12/2013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84AD2-1D29-444A-A4C4-7C2DC1B201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6183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EF153-60F7-447C-960D-60A062390C0C}" type="datetimeFigureOut">
              <a:rPr lang="fr-FR" smtClean="0"/>
              <a:t>12/12/2013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84AD2-1D29-444A-A4C4-7C2DC1B201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8847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EF153-60F7-447C-960D-60A062390C0C}" type="datetimeFigureOut">
              <a:rPr lang="fr-FR" smtClean="0"/>
              <a:t>12/12/2013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84AD2-1D29-444A-A4C4-7C2DC1B201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7738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EF153-60F7-447C-960D-60A062390C0C}" type="datetimeFigureOut">
              <a:rPr lang="fr-FR" smtClean="0"/>
              <a:t>12/12/2013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84AD2-1D29-444A-A4C4-7C2DC1B201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3168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EF153-60F7-447C-960D-60A062390C0C}" type="datetimeFigureOut">
              <a:rPr lang="fr-FR" smtClean="0"/>
              <a:t>12/12/2013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84AD2-1D29-444A-A4C4-7C2DC1B201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3746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EF153-60F7-447C-960D-60A062390C0C}" type="datetimeFigureOut">
              <a:rPr lang="fr-FR" smtClean="0"/>
              <a:t>12/12/2013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84AD2-1D29-444A-A4C4-7C2DC1B201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7686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EF153-60F7-447C-960D-60A062390C0C}" type="datetimeFigureOut">
              <a:rPr lang="fr-FR" smtClean="0"/>
              <a:t>12/12/2013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84AD2-1D29-444A-A4C4-7C2DC1B201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3793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EF153-60F7-447C-960D-60A062390C0C}" type="datetimeFigureOut">
              <a:rPr lang="fr-FR" smtClean="0"/>
              <a:t>12/12/2013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84AD2-1D29-444A-A4C4-7C2DC1B201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1615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EF153-60F7-447C-960D-60A062390C0C}" type="datetimeFigureOut">
              <a:rPr lang="fr-FR" smtClean="0"/>
              <a:t>12/12/2013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984AD2-1D29-444A-A4C4-7C2DC1B201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4882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136900" y="2743200"/>
            <a:ext cx="61895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000" dirty="0" smtClean="0">
                <a:latin typeface="Century Gothic" panose="020B0502020202020204" pitchFamily="34" charset="0"/>
              </a:rPr>
              <a:t>Cours de démonstration</a:t>
            </a:r>
            <a:endParaRPr lang="fr-FR" sz="4000" dirty="0">
              <a:latin typeface="Century Gothic" panose="020B0502020202020204" pitchFamily="34" charset="0"/>
            </a:endParaRPr>
          </a:p>
        </p:txBody>
      </p:sp>
      <p:cxnSp>
        <p:nvCxnSpPr>
          <p:cNvPr id="8" name="Connecteur droit 7"/>
          <p:cNvCxnSpPr/>
          <p:nvPr/>
        </p:nvCxnSpPr>
        <p:spPr>
          <a:xfrm>
            <a:off x="3552291" y="3619500"/>
            <a:ext cx="536400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8917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</Words>
  <Application>Microsoft Office PowerPoint</Application>
  <PresentationFormat>Grand écran</PresentationFormat>
  <Paragraphs>2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Thème Office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Boris Descombes</dc:creator>
  <cp:lastModifiedBy>Boris Descombes</cp:lastModifiedBy>
  <cp:revision>1</cp:revision>
  <dcterms:created xsi:type="dcterms:W3CDTF">2013-12-12T11:47:17Z</dcterms:created>
  <dcterms:modified xsi:type="dcterms:W3CDTF">2013-12-12T11:50:22Z</dcterms:modified>
</cp:coreProperties>
</file>